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19251-6E48-4889-A2A1-0D24E3F234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2E1650-0EB1-41AD-B113-5E26E669B8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8C08F-BC62-40AA-90C9-71E86795E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58762-5399-4B37-960F-D5CBC801F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B4803-02C8-40A7-B29F-65396DF8A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436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474D0-FA07-4FCD-94AA-BDA3FE282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8B927D-7437-44DE-9D13-9B96838A4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AD19D-9E04-4C41-94A9-99838E812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630DF-D567-4301-B4B5-13812F2E9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2B306-01AD-462F-8C1F-5378E6488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971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FB21B6-59E6-4AB8-9E38-97CF89EFCE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CFE2BA-01E7-4F85-9D09-3526F4F56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7B4DB-3DE4-403D-B069-170BC3A88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661A1-9569-4F27-8331-9F4439018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06318-FE64-45D0-B584-C593A788E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0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1CBD9-D539-4217-B6B8-35916E7D2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C10C8-1209-4243-A1F2-B7AB97B92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DF1D1-6145-452D-ACD4-245D122A8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10F5B-C091-47B3-B9DA-D9C6B01D6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25668-5C6F-4949-B696-16985AF68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750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4D0AE-4848-49D8-A90E-645228996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E0C7E6-E0D9-4C5F-BEA6-0C916369A4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40F23-EB91-4274-9328-B9BF6A5FD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15A6B-77FC-4E98-8C82-F5145B306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29710-1647-41BC-B0B8-705DB2288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754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F086C-B08B-44EF-A107-092264139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93E68-DF9C-4D16-85A5-CA148BF76B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FC3B65-FEBE-4E9B-9EB0-D4A1C50C6A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CD76B7-F34B-4CFD-8F20-E6E7DB97E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036187-EF5E-4943-9A98-895CCD124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F17C32-EA13-4172-A185-A6FEDEDC1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908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39B2E-2495-43BE-BD4F-BC7BF6E35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936D4-A0C0-4014-A114-F17A4448D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EEA23-433E-4A80-87FB-2AEB47704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6095FC-FA13-4AC2-8703-4893D353EA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F1D363-B6A7-4C67-A9FF-75FFAF0D43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1F90D2-A48A-42F9-99BA-F23CB6541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332A42-76ED-4E52-A9E7-63F1E0574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AAA906-0128-4021-B6D4-D6E20935F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895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0DE38-C153-4391-9560-DDCE0716E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F9AA69-A2AE-4D33-8D77-19D71E41D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16A5DC-F03D-436B-9DF6-A6DC58B52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8A6941-001D-4B5F-A269-66C683323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5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A7BE17-C7B5-4B22-8942-AC00046A0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36C39C-7E02-43E2-AC4F-436692411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1504DB-F40C-4164-9ED6-1633126A5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0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BBA46-ED49-44ED-8D0E-A43C67038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E36FB-2D05-481A-A933-ECB46EF0E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488AB5-5325-41AD-9DF1-222D8CDE3F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F4749-690F-4B1C-B7CF-E6565AF6B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87A3F0-2E7F-4204-B075-DC6FD6F1A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42C4A2-4297-4E2D-A931-722D4EAFA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82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4DC89-840F-46D7-A772-D6451BC36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5C80E2-75F6-4093-A233-AB87B903DF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B2CFC8-C590-4559-8625-36AE9153C1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649E3-CEDC-4EA3-B8A5-D5CCC261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E7B35F-EFBC-4884-A534-49209BEE4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0A796D-F6D4-4412-9034-8DD75A066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279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EB5C3A-7A0A-4D81-B0FE-A089AAECA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61C09E-60C6-4286-BD21-6D9741AC6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4F3A1-1291-43EF-B5D0-DAED2FC906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3D647-8DAD-4B58-A8B3-0F0E698D3D0E}" type="datetimeFigureOut">
              <a:rPr lang="en-US" smtClean="0"/>
              <a:t>3/15/2018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58029-E382-4961-8EDE-8D87F282B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AD1C9-275E-4FDE-9C8B-417D49B50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F8792-87F4-40D5-804A-AA7213319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49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966E1-78DB-4970-AFEC-D561ABB34E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 Read or Not to Read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BBEE5B-89CE-43F9-BF8C-6848C85F1A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Gabe Maughan, Rich </a:t>
            </a:r>
            <a:r>
              <a:rPr lang="en-US" dirty="0" err="1"/>
              <a:t>Holme</a:t>
            </a:r>
            <a:r>
              <a:rPr lang="en-US" dirty="0"/>
              <a:t>, Jeni Levine</a:t>
            </a:r>
          </a:p>
        </p:txBody>
      </p:sp>
    </p:spTree>
    <p:extLst>
      <p:ext uri="{BB962C8B-B14F-4D97-AF65-F5344CB8AC3E}">
        <p14:creationId xmlns:p14="http://schemas.microsoft.com/office/powerpoint/2010/main" val="2012211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84363-E812-4DDA-B21E-14446E740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7B6C0728-CF28-471F-A4FA-EABA6B74B86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381" r="14381"/>
          <a:stretch>
            <a:fillRect/>
          </a:stretch>
        </p:blipFill>
        <p:spPr>
          <a:xfrm>
            <a:off x="5180013" y="992188"/>
            <a:ext cx="6172200" cy="487362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0935A3-AC21-414D-8B4C-5E29EA101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home page defaults to ten books by Dr. Seuss.  </a:t>
            </a:r>
          </a:p>
          <a:p>
            <a:endParaRPr lang="en-US" dirty="0"/>
          </a:p>
          <a:p>
            <a:r>
              <a:rPr lang="en-US" dirty="0"/>
              <a:t>There is a search box for the book’s title.  There is also an optional search box for the author.</a:t>
            </a:r>
          </a:p>
          <a:p>
            <a:endParaRPr lang="en-US" dirty="0"/>
          </a:p>
          <a:p>
            <a:r>
              <a:rPr lang="en-US" dirty="0"/>
              <a:t>A few useful </a:t>
            </a:r>
            <a:r>
              <a:rPr lang="en-US"/>
              <a:t>links appear at the top of the page. 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580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A010B-11A0-4D75-90C9-3F3E6067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title: Harry Potter / author: Rowling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C50573-F22B-4EA2-A1A2-9FD0701E53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484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5F76A-50D6-48AC-8511-69B5E4C68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ten results.  Google books </a:t>
            </a:r>
            <a:r>
              <a:rPr lang="en-US" dirty="0" err="1"/>
              <a:t>api</a:t>
            </a:r>
            <a:r>
              <a:rPr lang="en-US" dirty="0"/>
              <a:t> engaged!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7CCDF8E-A0EB-4F4A-9A19-535A4AEE0A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54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91949-7711-4BA0-8171-CCA81F146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Choose a book and click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CC056A-67DE-4C04-9258-7EE32284DD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422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CAE09-18DC-48A7-969D-737927D37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Notice the book’s descriptions as well as a poll.  The poll is linked to firebase.  If a movie exists, you may click on the yellow box to view info.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10E641A-786C-402B-B69E-3187DA00FB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222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A0B41-B763-4CD4-A5AD-2A7145543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OMDB movie database engaged.  Notice info about the film.  Also, a movie trailer appears.  The trailer came from TMDB and </a:t>
            </a:r>
            <a:r>
              <a:rPr lang="en-US" dirty="0" err="1"/>
              <a:t>youtube</a:t>
            </a:r>
            <a:r>
              <a:rPr lang="en-US" dirty="0"/>
              <a:t> </a:t>
            </a:r>
            <a:r>
              <a:rPr lang="en-US" dirty="0" err="1"/>
              <a:t>apis</a:t>
            </a:r>
            <a:r>
              <a:rPr lang="en-US" dirty="0"/>
              <a:t>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55B65C-A63C-4C79-AD02-FCAF80A17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817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D8164-9E0E-4660-BA14-8A74CA2CB8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APIs used:  google books,</a:t>
            </a:r>
            <a:br>
              <a:rPr lang="en-US" dirty="0"/>
            </a:br>
            <a:r>
              <a:rPr lang="en-US" dirty="0"/>
              <a:t>TMDB, OMDB, YouTube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5700B0-15C0-40EE-AF19-B328AEBA80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Frameworks:  Bootstrap, animate.css, custom made header</a:t>
            </a:r>
          </a:p>
        </p:txBody>
      </p:sp>
    </p:spTree>
    <p:extLst>
      <p:ext uri="{BB962C8B-B14F-4D97-AF65-F5344CB8AC3E}">
        <p14:creationId xmlns:p14="http://schemas.microsoft.com/office/powerpoint/2010/main" val="3221546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161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To Read or Not to Read</vt:lpstr>
      <vt:lpstr>Home Page</vt:lpstr>
      <vt:lpstr>Search title: Harry Potter / author: Rowling</vt:lpstr>
      <vt:lpstr>View ten results.  Google books api engaged!</vt:lpstr>
      <vt:lpstr>Choose a book and click</vt:lpstr>
      <vt:lpstr>Notice the book’s descriptions as well as a poll.  The poll is linked to firebase.  If a movie exists, you may click on the yellow box to view info.</vt:lpstr>
      <vt:lpstr>OMDB movie database engaged.  Notice info about the film.  Also, a movie trailer appears.  The trailer came from TMDB and youtube apis.</vt:lpstr>
      <vt:lpstr>APIs used:  google books, TMDB, OMDB, YouTube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Read or Not to Read</dc:title>
  <dc:creator>Gabe Maughan</dc:creator>
  <cp:lastModifiedBy>Gabe Maughan</cp:lastModifiedBy>
  <cp:revision>3</cp:revision>
  <dcterms:created xsi:type="dcterms:W3CDTF">2018-03-15T22:10:33Z</dcterms:created>
  <dcterms:modified xsi:type="dcterms:W3CDTF">2018-03-15T22:26:19Z</dcterms:modified>
</cp:coreProperties>
</file>

<file path=docProps/thumbnail.jpeg>
</file>